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VIA PASSANA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119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 smtClean="0"/>
          </a:p>
          <a:p>
            <a:r>
              <a:rPr lang="es-ES" dirty="0" err="1" smtClean="0"/>
              <a:t>Analysis</a:t>
            </a:r>
            <a:endParaRPr lang="es-ES" dirty="0" smtClean="0"/>
          </a:p>
          <a:p>
            <a:r>
              <a:rPr lang="es-ES" dirty="0" err="1" smtClean="0"/>
              <a:t>Design</a:t>
            </a:r>
            <a:endParaRPr lang="es-ES" dirty="0" smtClean="0"/>
          </a:p>
          <a:p>
            <a:r>
              <a:rPr lang="es-ES" dirty="0" err="1" smtClean="0"/>
              <a:t>Implementation</a:t>
            </a:r>
            <a:endParaRPr lang="es-ES" dirty="0" smtClean="0"/>
          </a:p>
          <a:p>
            <a:r>
              <a:rPr lang="es-ES" dirty="0" err="1" smtClean="0"/>
              <a:t>Process</a:t>
            </a:r>
            <a:endParaRPr lang="es-ES" dirty="0" smtClean="0"/>
          </a:p>
          <a:p>
            <a:r>
              <a:rPr lang="es-ES" dirty="0" err="1" smtClean="0"/>
              <a:t>Conclusion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723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8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97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</a:t>
            </a:r>
            <a:r>
              <a:rPr lang="es-ES" dirty="0" smtClean="0"/>
              <a:t> (</a:t>
            </a:r>
            <a:r>
              <a:rPr lang="es-ES" dirty="0" err="1" smtClean="0"/>
              <a:t>project</a:t>
            </a:r>
            <a:r>
              <a:rPr lang="es-ES" dirty="0" smtClean="0"/>
              <a:t> </a:t>
            </a:r>
            <a:r>
              <a:rPr lang="es-ES" dirty="0" err="1" smtClean="0"/>
              <a:t>report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=""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613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 smtClean="0">
                <a:solidFill>
                  <a:prstClr val="black"/>
                </a:solidFill>
              </a:rPr>
              <a:t>process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=""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2" y="1600206"/>
            <a:ext cx="5319569" cy="3102483"/>
          </a:xfrm>
        </p:spPr>
      </p:pic>
      <p:pic>
        <p:nvPicPr>
          <p:cNvPr id="5122" name="Picture 2" descr="Resultado de imagen de buda feli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1546921" cy="9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2308501" y="3489891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8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9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36</Words>
  <Application>Microsoft Office PowerPoint</Application>
  <PresentationFormat>Presentación en pantalla (4:3)</PresentationFormat>
  <Paragraphs>20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VIA PASSANA</vt:lpstr>
      <vt:lpstr>Agenda</vt:lpstr>
      <vt:lpstr>Introduction</vt:lpstr>
      <vt:lpstr>Introduction</vt:lpstr>
      <vt:lpstr>Presentación de PowerPoint</vt:lpstr>
      <vt:lpstr>Presentación de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VIA PASSANA</dc:title>
  <dc:creator>Dimitri</dc:creator>
  <cp:lastModifiedBy>Sergio</cp:lastModifiedBy>
  <cp:revision>9</cp:revision>
  <dcterms:created xsi:type="dcterms:W3CDTF">2018-01-19T09:29:51Z</dcterms:created>
  <dcterms:modified xsi:type="dcterms:W3CDTF">2018-01-20T13:58:53Z</dcterms:modified>
</cp:coreProperties>
</file>